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706"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134812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22395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247552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234500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24889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185753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1855144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303284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313625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1185222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7F2D72-D57D-401C-B435-0E4E25D618AF}" type="datetimeFigureOut">
              <a:rPr kumimoji="1" lang="ja-JP" altLang="en-US" smtClean="0"/>
              <a:t>2015/9/30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218469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D7F2D72-D57D-401C-B435-0E4E25D618AF}" type="datetimeFigureOut">
              <a:rPr kumimoji="1" lang="ja-JP" altLang="en-US" smtClean="0"/>
              <a:t>2015/9/30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B256B6B-3A83-4B77-A334-43C8CA071968}" type="slidenum">
              <a:rPr kumimoji="1" lang="ja-JP" altLang="en-US" smtClean="0"/>
              <a:t>‹#›</a:t>
            </a:fld>
            <a:endParaRPr kumimoji="1" lang="ja-JP" altLang="en-US"/>
          </a:p>
        </p:txBody>
      </p:sp>
    </p:spTree>
    <p:extLst>
      <p:ext uri="{BB962C8B-B14F-4D97-AF65-F5344CB8AC3E}">
        <p14:creationId xmlns:p14="http://schemas.microsoft.com/office/powerpoint/2010/main" val="285783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09年度春白川清掃\P10205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36957">
            <a:off x="332656" y="6148207"/>
            <a:ext cx="2146863" cy="1610147"/>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pic>
        <p:nvPicPr>
          <p:cNvPr id="1026" name="Picture 2" descr="F:\盆踊り\DSC_087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6839">
            <a:off x="4030479" y="2702352"/>
            <a:ext cx="2688906" cy="180019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76672" y="251520"/>
            <a:ext cx="5040560" cy="307777"/>
          </a:xfrm>
          <a:prstGeom prst="rect">
            <a:avLst/>
          </a:prstGeom>
          <a:noFill/>
        </p:spPr>
        <p:txBody>
          <a:bodyPr wrap="square" rtlCol="0">
            <a:spAutoFit/>
          </a:bodyPr>
          <a:lstStyle/>
          <a:p>
            <a:r>
              <a:rPr kumimoji="1" lang="ja-JP" altLang="en-US" sz="1400" dirty="0" smtClean="0">
                <a:solidFill>
                  <a:srgbClr val="002060"/>
                </a:solidFill>
                <a:latin typeface="HGS創英角ｺﾞｼｯｸUB" panose="020B0900000000000000" pitchFamily="50" charset="-128"/>
                <a:ea typeface="HGS創英角ｺﾞｼｯｸUB" panose="020B0900000000000000" pitchFamily="50" charset="-128"/>
              </a:rPr>
              <a:t>京都華頂大学・華頂短期大学　　</a:t>
            </a:r>
            <a:r>
              <a:rPr lang="ja-JP" altLang="en-US" sz="1400" dirty="0" smtClean="0">
                <a:solidFill>
                  <a:srgbClr val="002060"/>
                </a:solidFill>
                <a:latin typeface="HGS創英角ｺﾞｼｯｸUB" panose="020B0900000000000000" pitchFamily="50" charset="-128"/>
                <a:ea typeface="HGS創英角ｺﾞｼｯｸUB" panose="020B0900000000000000" pitchFamily="50" charset="-128"/>
              </a:rPr>
              <a:t>地域発展</a:t>
            </a:r>
            <a:r>
              <a:rPr lang="ja-JP" altLang="en-US" sz="1400" dirty="0">
                <a:solidFill>
                  <a:srgbClr val="002060"/>
                </a:solidFill>
                <a:latin typeface="HGS創英角ｺﾞｼｯｸUB" panose="020B0900000000000000" pitchFamily="50" charset="-128"/>
                <a:ea typeface="HGS創英角ｺﾞｼｯｸUB" panose="020B0900000000000000" pitchFamily="50" charset="-128"/>
              </a:rPr>
              <a:t>活性化</a:t>
            </a:r>
            <a:r>
              <a:rPr lang="ja-JP" altLang="en-US" sz="1400" dirty="0" smtClean="0">
                <a:solidFill>
                  <a:srgbClr val="002060"/>
                </a:solidFill>
                <a:latin typeface="HGS創英角ｺﾞｼｯｸUB" panose="020B0900000000000000" pitchFamily="50" charset="-128"/>
                <a:ea typeface="HGS創英角ｺﾞｼｯｸUB" panose="020B0900000000000000" pitchFamily="50" charset="-128"/>
              </a:rPr>
              <a:t>センター</a:t>
            </a:r>
            <a:endParaRPr kumimoji="1" lang="ja-JP" altLang="en-US" sz="1400" dirty="0">
              <a:solidFill>
                <a:srgbClr val="002060"/>
              </a:solidFill>
              <a:latin typeface="HGS創英角ｺﾞｼｯｸUB" panose="020B0900000000000000" pitchFamily="50" charset="-128"/>
              <a:ea typeface="HGS創英角ｺﾞｼｯｸUB" panose="020B0900000000000000" pitchFamily="50" charset="-128"/>
            </a:endParaRPr>
          </a:p>
        </p:txBody>
      </p:sp>
      <p:sp>
        <p:nvSpPr>
          <p:cNvPr id="5" name="テキスト ボックス 4"/>
          <p:cNvSpPr txBox="1"/>
          <p:nvPr/>
        </p:nvSpPr>
        <p:spPr>
          <a:xfrm rot="21069486">
            <a:off x="374949" y="503249"/>
            <a:ext cx="5223048" cy="954107"/>
          </a:xfrm>
          <a:prstGeom prst="rect">
            <a:avLst/>
          </a:prstGeom>
          <a:noFill/>
        </p:spPr>
        <p:txBody>
          <a:bodyPr wrap="square" rtlCol="0">
            <a:spAutoFit/>
          </a:bodyPr>
          <a:lstStyle/>
          <a:p>
            <a:r>
              <a:rPr kumimoji="1" lang="ja-JP" altLang="en-US" sz="2800" dirty="0" smtClean="0">
                <a:solidFill>
                  <a:srgbClr val="FF0000"/>
                </a:solidFill>
                <a:latin typeface="HGP創英角ﾎﾟｯﾌﾟ体" panose="040B0A00000000000000" pitchFamily="50" charset="-128"/>
                <a:ea typeface="HGP創英角ﾎﾟｯﾌﾟ体" panose="040B0A00000000000000" pitchFamily="50" charset="-128"/>
              </a:rPr>
              <a:t>平成２７年度</a:t>
            </a:r>
            <a:endParaRPr kumimoji="1" lang="en-US" altLang="ja-JP" sz="28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2800" dirty="0" smtClean="0">
                <a:solidFill>
                  <a:srgbClr val="FF0000"/>
                </a:solidFill>
                <a:latin typeface="HGP創英角ﾎﾟｯﾌﾟ体" panose="040B0A00000000000000" pitchFamily="50" charset="-128"/>
                <a:ea typeface="HGP創英角ﾎﾟｯﾌﾟ体" panose="040B0A00000000000000" pitchFamily="50" charset="-128"/>
              </a:rPr>
              <a:t>地域連携交流事業　中間報告会</a:t>
            </a:r>
            <a:endParaRPr kumimoji="1" lang="ja-JP" altLang="en-US" sz="28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6" name="テキスト ボックス 5"/>
          <p:cNvSpPr txBox="1"/>
          <p:nvPr/>
        </p:nvSpPr>
        <p:spPr>
          <a:xfrm>
            <a:off x="260648" y="1907704"/>
            <a:ext cx="4341813" cy="3970318"/>
          </a:xfrm>
          <a:prstGeom prst="rect">
            <a:avLst/>
          </a:prstGeom>
          <a:noFill/>
        </p:spPr>
        <p:txBody>
          <a:bodyPr wrap="square" rtlCol="0">
            <a:spAutoFit/>
          </a:bodyPr>
          <a:lstStyle/>
          <a:p>
            <a:r>
              <a:rPr kumimoji="1" lang="ja-JP" altLang="en-US" sz="1200" dirty="0" smtClean="0"/>
              <a:t>地域発展活性化センターでは、昨年度に引き続き、京都府内の地域の発展と活性化を支援することを目的として、地域活性化に向けて様々な活動に取り組む団体の支援をしています。</a:t>
            </a:r>
            <a:endParaRPr kumimoji="1" lang="en-US" altLang="ja-JP" sz="1200" dirty="0" smtClean="0"/>
          </a:p>
          <a:p>
            <a:endParaRPr lang="en-US" altLang="ja-JP" sz="1200" dirty="0" smtClean="0"/>
          </a:p>
          <a:p>
            <a:r>
              <a:rPr lang="ja-JP" altLang="en-US" sz="1200" dirty="0" smtClean="0"/>
              <a:t>今年度は、</a:t>
            </a:r>
            <a:endParaRPr lang="en-US" altLang="ja-JP" sz="1200" dirty="0" smtClean="0"/>
          </a:p>
          <a:p>
            <a:r>
              <a:rPr lang="ja-JP" altLang="en-US" sz="1200" b="1" dirty="0" smtClean="0"/>
              <a:t>１．若狭湾の舟屋再生、活用事業に取り組む</a:t>
            </a:r>
            <a:endParaRPr lang="en-US" altLang="ja-JP" sz="1200" b="1" dirty="0" smtClean="0"/>
          </a:p>
          <a:p>
            <a:r>
              <a:rPr lang="ja-JP" altLang="en-US" sz="1200" b="1" dirty="0" smtClean="0"/>
              <a:t>「舟屋と町並みの再生と活性化事業」</a:t>
            </a:r>
            <a:endParaRPr lang="en-US" altLang="ja-JP" sz="1200" b="1" dirty="0" smtClean="0"/>
          </a:p>
          <a:p>
            <a:endParaRPr lang="en-US" altLang="ja-JP" sz="1200" b="1" dirty="0" smtClean="0"/>
          </a:p>
          <a:p>
            <a:r>
              <a:rPr lang="ja-JP" altLang="en-US" sz="1200" b="1" dirty="0" smtClean="0"/>
              <a:t>２．伝統文化の復活とワークキャンプにおける地域住民</a:t>
            </a:r>
            <a:endParaRPr lang="en-US" altLang="ja-JP" sz="1200" b="1" dirty="0" smtClean="0"/>
          </a:p>
          <a:p>
            <a:r>
              <a:rPr lang="ja-JP" altLang="en-US" sz="1200" b="1" dirty="0" smtClean="0"/>
              <a:t>との交流を目指す「地域文化の掘り起こしと地域住民との</a:t>
            </a:r>
            <a:endParaRPr lang="en-US" altLang="ja-JP" sz="1200" b="1" dirty="0" smtClean="0"/>
          </a:p>
          <a:p>
            <a:r>
              <a:rPr lang="ja-JP" altLang="en-US" sz="1200" b="1" dirty="0" smtClean="0"/>
              <a:t>交流を通した地域活性化支援」</a:t>
            </a:r>
            <a:endParaRPr lang="en-US" altLang="ja-JP" sz="1200" b="1" dirty="0" smtClean="0"/>
          </a:p>
          <a:p>
            <a:endParaRPr lang="en-US" altLang="ja-JP" sz="1200" b="1" dirty="0" smtClean="0"/>
          </a:p>
          <a:p>
            <a:r>
              <a:rPr lang="ja-JP" altLang="en-US" sz="1200" b="1" dirty="0" smtClean="0"/>
              <a:t>３．白川子ども夏まつりや白川清掃活動などを通して地域</a:t>
            </a:r>
            <a:endParaRPr lang="en-US" altLang="ja-JP" sz="1200" b="1" dirty="0" smtClean="0"/>
          </a:p>
          <a:p>
            <a:r>
              <a:rPr lang="ja-JP" altLang="en-US" sz="1200" b="1" dirty="0" smtClean="0"/>
              <a:t>づくりを目指す「大学と住民による白川沿道のまちづくり」</a:t>
            </a:r>
            <a:endParaRPr lang="en-US" altLang="ja-JP" sz="1200" b="1" dirty="0" smtClean="0"/>
          </a:p>
          <a:p>
            <a:endParaRPr lang="en-US" altLang="ja-JP" sz="1200" b="1" dirty="0"/>
          </a:p>
          <a:p>
            <a:r>
              <a:rPr lang="ja-JP" altLang="en-US" sz="1200" dirty="0" smtClean="0"/>
              <a:t>の３つのプロジェクトを支援しています。</a:t>
            </a:r>
            <a:endParaRPr lang="en-US" altLang="ja-JP" sz="1200" dirty="0" smtClean="0"/>
          </a:p>
          <a:p>
            <a:endParaRPr lang="en-US" altLang="ja-JP" sz="1200" dirty="0" smtClean="0"/>
          </a:p>
          <a:p>
            <a:r>
              <a:rPr kumimoji="1" lang="ja-JP" altLang="en-US" sz="1200" dirty="0" smtClean="0"/>
              <a:t>さらに、特定地域連携支援事業として</a:t>
            </a:r>
            <a:endParaRPr kumimoji="1" lang="en-US" altLang="ja-JP" sz="1200" dirty="0" smtClean="0"/>
          </a:p>
          <a:p>
            <a:r>
              <a:rPr lang="ja-JP" altLang="en-US" sz="1200" b="1" dirty="0" smtClean="0"/>
              <a:t>華頂</a:t>
            </a:r>
            <a:r>
              <a:rPr lang="ja-JP" altLang="en-US" sz="1200" b="1" dirty="0"/>
              <a:t>短期</a:t>
            </a:r>
            <a:r>
              <a:rPr lang="ja-JP" altLang="en-US" sz="1200" b="1" dirty="0" smtClean="0"/>
              <a:t>大学介護学科が中心となって参加した</a:t>
            </a:r>
            <a:endParaRPr lang="en-US" altLang="ja-JP" sz="1200" b="1" dirty="0" smtClean="0"/>
          </a:p>
          <a:p>
            <a:r>
              <a:rPr kumimoji="1" lang="ja-JP" altLang="en-US" sz="1200" b="1" dirty="0" smtClean="0"/>
              <a:t>東山区ふれあい広場での「タクティールと</a:t>
            </a:r>
            <a:endParaRPr kumimoji="1" lang="en-US" altLang="ja-JP" sz="1200" b="1" dirty="0" smtClean="0"/>
          </a:p>
          <a:p>
            <a:r>
              <a:rPr kumimoji="1" lang="ja-JP" altLang="en-US" sz="1200" b="1" dirty="0" smtClean="0"/>
              <a:t>アロマハンドマッサージ」</a:t>
            </a:r>
            <a:r>
              <a:rPr kumimoji="1" lang="ja-JP" altLang="en-US" sz="1200" dirty="0" smtClean="0"/>
              <a:t>にも支援しました。</a:t>
            </a:r>
            <a:endParaRPr kumimoji="1" lang="en-US" altLang="ja-JP" sz="1200" dirty="0" smtClean="0"/>
          </a:p>
        </p:txBody>
      </p:sp>
      <p:sp>
        <p:nvSpPr>
          <p:cNvPr id="7" name="テキスト ボックス 6"/>
          <p:cNvSpPr txBox="1"/>
          <p:nvPr/>
        </p:nvSpPr>
        <p:spPr>
          <a:xfrm>
            <a:off x="2276872" y="6948264"/>
            <a:ext cx="4353852" cy="1569660"/>
          </a:xfrm>
          <a:prstGeom prst="rect">
            <a:avLst/>
          </a:prstGeom>
          <a:noFill/>
        </p:spPr>
        <p:txBody>
          <a:bodyPr wrap="square" rtlCol="0">
            <a:spAutoFit/>
          </a:bodyPr>
          <a:lstStyle/>
          <a:p>
            <a:r>
              <a:rPr lang="ja-JP" altLang="en-US" sz="1200" dirty="0" smtClean="0"/>
              <a:t>　　　　　それぞれの団体が行っている</a:t>
            </a:r>
            <a:endParaRPr lang="en-US" altLang="ja-JP" sz="1200" dirty="0" smtClean="0"/>
          </a:p>
          <a:p>
            <a:r>
              <a:rPr lang="ja-JP" altLang="en-US" sz="1200" b="1" dirty="0"/>
              <a:t>　</a:t>
            </a:r>
            <a:r>
              <a:rPr lang="ja-JP" altLang="en-US" sz="1200" b="1" dirty="0" smtClean="0"/>
              <a:t>　</a:t>
            </a:r>
            <a:r>
              <a:rPr lang="en-US" altLang="ja-JP" b="1" dirty="0" smtClean="0">
                <a:solidFill>
                  <a:srgbClr val="FF0000"/>
                </a:solidFill>
              </a:rPr>
              <a:t>『</a:t>
            </a:r>
            <a:r>
              <a:rPr lang="ja-JP" altLang="en-US" b="1" dirty="0" smtClean="0">
                <a:solidFill>
                  <a:srgbClr val="FF0000"/>
                </a:solidFill>
              </a:rPr>
              <a:t>活動中間報告会</a:t>
            </a:r>
            <a:r>
              <a:rPr lang="en-US" altLang="ja-JP" b="1" dirty="0" smtClean="0">
                <a:solidFill>
                  <a:srgbClr val="FF0000"/>
                </a:solidFill>
              </a:rPr>
              <a:t>』</a:t>
            </a:r>
            <a:r>
              <a:rPr lang="ja-JP" altLang="en-US" b="1" dirty="0" smtClean="0">
                <a:solidFill>
                  <a:srgbClr val="FF0000"/>
                </a:solidFill>
              </a:rPr>
              <a:t>を、</a:t>
            </a:r>
            <a:r>
              <a:rPr lang="en-US" altLang="ja-JP" b="1" dirty="0" smtClean="0">
                <a:solidFill>
                  <a:srgbClr val="FF0000"/>
                </a:solidFill>
              </a:rPr>
              <a:t>10</a:t>
            </a:r>
            <a:r>
              <a:rPr lang="ja-JP" altLang="en-US" b="1" dirty="0" smtClean="0">
                <a:solidFill>
                  <a:srgbClr val="FF0000"/>
                </a:solidFill>
              </a:rPr>
              <a:t>月</a:t>
            </a:r>
            <a:r>
              <a:rPr lang="en-US" altLang="ja-JP" b="1" dirty="0">
                <a:solidFill>
                  <a:srgbClr val="FF0000"/>
                </a:solidFill>
              </a:rPr>
              <a:t>24</a:t>
            </a:r>
            <a:r>
              <a:rPr lang="ja-JP" altLang="en-US" b="1" dirty="0" smtClean="0">
                <a:solidFill>
                  <a:srgbClr val="FF0000"/>
                </a:solidFill>
              </a:rPr>
              <a:t>日（土）</a:t>
            </a:r>
            <a:endParaRPr lang="en-US" altLang="ja-JP" b="1" dirty="0" smtClean="0">
              <a:solidFill>
                <a:srgbClr val="FF0000"/>
              </a:solidFill>
            </a:endParaRPr>
          </a:p>
          <a:p>
            <a:r>
              <a:rPr lang="ja-JP" altLang="en-US" b="1" dirty="0" smtClean="0">
                <a:solidFill>
                  <a:srgbClr val="FF0000"/>
                </a:solidFill>
              </a:rPr>
              <a:t>　　　　　　　華頂祭に合わせて実施します。</a:t>
            </a:r>
            <a:endParaRPr lang="en-US" altLang="ja-JP" b="1" dirty="0" smtClean="0">
              <a:solidFill>
                <a:srgbClr val="FF0000"/>
              </a:solidFill>
            </a:endParaRPr>
          </a:p>
          <a:p>
            <a:endParaRPr lang="en-US" altLang="ja-JP" sz="1200" dirty="0" smtClean="0"/>
          </a:p>
          <a:p>
            <a:r>
              <a:rPr lang="ja-JP" altLang="en-US" sz="1200" dirty="0" smtClean="0"/>
              <a:t>◆活動内容の展示　　</a:t>
            </a:r>
            <a:r>
              <a:rPr lang="en-US" altLang="ja-JP" sz="1200" dirty="0" smtClean="0"/>
              <a:t>10</a:t>
            </a:r>
            <a:r>
              <a:rPr lang="ja-JP" altLang="ja-JP" sz="1200" dirty="0"/>
              <a:t>月</a:t>
            </a:r>
            <a:r>
              <a:rPr lang="en-US" altLang="ja-JP" sz="1200" dirty="0"/>
              <a:t>24</a:t>
            </a:r>
            <a:r>
              <a:rPr lang="ja-JP" altLang="ja-JP" sz="1200" dirty="0"/>
              <a:t>日</a:t>
            </a:r>
            <a:r>
              <a:rPr lang="en-US" altLang="ja-JP" sz="1200" dirty="0"/>
              <a:t>(</a:t>
            </a:r>
            <a:r>
              <a:rPr lang="ja-JP" altLang="ja-JP" sz="1200" dirty="0"/>
              <a:t>土</a:t>
            </a:r>
            <a:r>
              <a:rPr lang="en-US" altLang="ja-JP" sz="1200" dirty="0"/>
              <a:t>)13:00</a:t>
            </a:r>
            <a:r>
              <a:rPr lang="ja-JP" altLang="ja-JP" sz="1200" dirty="0"/>
              <a:t>～</a:t>
            </a:r>
            <a:r>
              <a:rPr lang="en-US" altLang="ja-JP" sz="1200" dirty="0" smtClean="0"/>
              <a:t>17:00</a:t>
            </a:r>
          </a:p>
          <a:p>
            <a:r>
              <a:rPr lang="ja-JP" altLang="en-US" sz="1200" dirty="0" smtClean="0"/>
              <a:t>◆活動の報告会　</a:t>
            </a:r>
            <a:r>
              <a:rPr lang="en-US" altLang="ja-JP" sz="1200" dirty="0" smtClean="0"/>
              <a:t>10</a:t>
            </a:r>
            <a:r>
              <a:rPr lang="ja-JP" altLang="en-US" sz="1200" dirty="0" smtClean="0"/>
              <a:t>月</a:t>
            </a:r>
            <a:r>
              <a:rPr lang="en-US" altLang="ja-JP" sz="1200" dirty="0"/>
              <a:t>24</a:t>
            </a:r>
            <a:r>
              <a:rPr lang="ja-JP" altLang="en-US" sz="1200" dirty="0" smtClean="0"/>
              <a:t>日（土）</a:t>
            </a:r>
            <a:r>
              <a:rPr lang="en-US" altLang="ja-JP" sz="1200" dirty="0" smtClean="0"/>
              <a:t>15:00</a:t>
            </a:r>
            <a:r>
              <a:rPr lang="ja-JP" altLang="en-US" sz="1200" dirty="0" smtClean="0"/>
              <a:t>～</a:t>
            </a:r>
            <a:r>
              <a:rPr lang="en-US" altLang="ja-JP" sz="1200" dirty="0" smtClean="0"/>
              <a:t>17:00</a:t>
            </a:r>
          </a:p>
          <a:p>
            <a:r>
              <a:rPr lang="ja-JP" altLang="en-US" sz="1200" dirty="0" smtClean="0"/>
              <a:t>☆会場　京都華頂大学</a:t>
            </a:r>
            <a:r>
              <a:rPr lang="en-US" altLang="ja-JP" sz="1200" dirty="0" smtClean="0"/>
              <a:t>3</a:t>
            </a:r>
            <a:r>
              <a:rPr lang="ja-JP" altLang="en-US" sz="1200" dirty="0" smtClean="0"/>
              <a:t>号館　</a:t>
            </a:r>
            <a:r>
              <a:rPr lang="ja-JP" altLang="en-US" sz="1200" dirty="0"/>
              <a:t>　</a:t>
            </a:r>
            <a:r>
              <a:rPr lang="en-US" altLang="ja-JP" sz="1200" dirty="0" smtClean="0"/>
              <a:t>3-301</a:t>
            </a:r>
            <a:r>
              <a:rPr lang="ja-JP" altLang="en-US" sz="1200" dirty="0" smtClean="0"/>
              <a:t>教室</a:t>
            </a:r>
            <a:endParaRPr lang="ja-JP" altLang="ja-JP" sz="1200" dirty="0"/>
          </a:p>
        </p:txBody>
      </p:sp>
      <p:pic>
        <p:nvPicPr>
          <p:cNvPr id="1028" name="Picture 4" descr="C:\Users\京都華頂大学\Desktop\H27,5,24　　　東山ふれあい広場\IMG_005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128575">
            <a:off x="4037979" y="4950488"/>
            <a:ext cx="2490931" cy="166062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8" name="ハート 7"/>
          <p:cNvSpPr/>
          <p:nvPr/>
        </p:nvSpPr>
        <p:spPr>
          <a:xfrm>
            <a:off x="476672" y="7783755"/>
            <a:ext cx="288032" cy="216024"/>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ハート 13"/>
          <p:cNvSpPr/>
          <p:nvPr/>
        </p:nvSpPr>
        <p:spPr>
          <a:xfrm>
            <a:off x="1846107" y="5878022"/>
            <a:ext cx="288032" cy="216024"/>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太陽 8"/>
          <p:cNvSpPr/>
          <p:nvPr/>
        </p:nvSpPr>
        <p:spPr>
          <a:xfrm rot="1417054">
            <a:off x="5455484" y="204996"/>
            <a:ext cx="1113492" cy="1093402"/>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ハート 15"/>
          <p:cNvSpPr/>
          <p:nvPr/>
        </p:nvSpPr>
        <p:spPr>
          <a:xfrm>
            <a:off x="4029471" y="5220072"/>
            <a:ext cx="288032" cy="216024"/>
          </a:xfrm>
          <a:prstGeom prst="hear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ハート 16"/>
          <p:cNvSpPr/>
          <p:nvPr/>
        </p:nvSpPr>
        <p:spPr>
          <a:xfrm>
            <a:off x="6237312" y="6089937"/>
            <a:ext cx="288032" cy="216024"/>
          </a:xfrm>
          <a:prstGeom prst="hear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ハート 17"/>
          <p:cNvSpPr/>
          <p:nvPr/>
        </p:nvSpPr>
        <p:spPr>
          <a:xfrm>
            <a:off x="4509120" y="2483768"/>
            <a:ext cx="288032" cy="21602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ハート 18"/>
          <p:cNvSpPr/>
          <p:nvPr/>
        </p:nvSpPr>
        <p:spPr>
          <a:xfrm>
            <a:off x="5809699" y="4427984"/>
            <a:ext cx="288032" cy="216024"/>
          </a:xfrm>
          <a:prstGeom prst="hea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89348" y="8667164"/>
            <a:ext cx="4255876" cy="369332"/>
          </a:xfrm>
          <a:prstGeom prst="rect">
            <a:avLst/>
          </a:prstGeom>
          <a:noFill/>
        </p:spPr>
        <p:txBody>
          <a:bodyPr wrap="square" rtlCol="0">
            <a:spAutoFit/>
          </a:bodyPr>
          <a:lstStyle/>
          <a:p>
            <a:r>
              <a:rPr lang="ja-JP" altLang="en-US" b="1" dirty="0" smtClean="0">
                <a:solidFill>
                  <a:srgbClr val="FF0000"/>
                </a:solidFill>
              </a:rPr>
              <a:t>ぜひご参加ください！　お待ちしています</a:t>
            </a:r>
            <a:endParaRPr lang="ja-JP" altLang="ja-JP" sz="1200" dirty="0"/>
          </a:p>
        </p:txBody>
      </p:sp>
      <p:cxnSp>
        <p:nvCxnSpPr>
          <p:cNvPr id="11" name="直線コネクタ 10"/>
          <p:cNvCxnSpPr/>
          <p:nvPr/>
        </p:nvCxnSpPr>
        <p:spPr>
          <a:xfrm flipV="1">
            <a:off x="789161" y="1098211"/>
            <a:ext cx="4584055" cy="737485"/>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9399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193</Words>
  <Application>Microsoft Office PowerPoint</Application>
  <PresentationFormat>画面に合わせる (4:3)</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京都華頂大学</dc:creator>
  <cp:lastModifiedBy>京都華頂大学</cp:lastModifiedBy>
  <cp:revision>8</cp:revision>
  <cp:lastPrinted>2015-09-30T01:43:23Z</cp:lastPrinted>
  <dcterms:created xsi:type="dcterms:W3CDTF">2015-09-30T00:39:14Z</dcterms:created>
  <dcterms:modified xsi:type="dcterms:W3CDTF">2015-09-30T01:46:59Z</dcterms:modified>
</cp:coreProperties>
</file>